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6E6A-977E-4123-8D1A-C5D52A52F709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B7910-D0E4-464E-8136-167AF2293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Родительское собрание № 1.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«ДАВАЙТЕ ПОЗНАКОМИМСЯ!»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Группа «РЫБКИ»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и почитать!</a:t>
            </a:r>
            <a:endParaRPr lang="ru-RU" dirty="0"/>
          </a:p>
        </p:txBody>
      </p:sp>
      <p:pic>
        <p:nvPicPr>
          <p:cNvPr id="7170" name="Picture 2" descr="C:\Users\Филоновы\Desktop\САУНА\P1070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Пригласили в гости кукол.</a:t>
            </a:r>
            <a:endParaRPr lang="ru-RU" dirty="0"/>
          </a:p>
        </p:txBody>
      </p:sp>
      <p:pic>
        <p:nvPicPr>
          <p:cNvPr id="8194" name="Picture 2" descr="C:\Users\Филоновы\Desktop\САУНА\P1070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4896544" cy="2477769"/>
          </a:xfrm>
          <a:prstGeom prst="rect">
            <a:avLst/>
          </a:prstGeom>
          <a:noFill/>
        </p:spPr>
      </p:pic>
      <p:pic>
        <p:nvPicPr>
          <p:cNvPr id="8195" name="Picture 3" descr="C:\Users\Филоновы\Desktop\САУНА\P1070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89040"/>
            <a:ext cx="504056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прожитый день…</a:t>
            </a:r>
            <a:endParaRPr lang="ru-RU" dirty="0"/>
          </a:p>
        </p:txBody>
      </p:sp>
      <p:pic>
        <p:nvPicPr>
          <p:cNvPr id="1026" name="Picture 2" descr="C:\Users\Филоновы\Desktop\САУНА\P1070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960440" cy="2952328"/>
          </a:xfrm>
          <a:prstGeom prst="rect">
            <a:avLst/>
          </a:prstGeom>
          <a:noFill/>
        </p:spPr>
      </p:pic>
      <p:pic>
        <p:nvPicPr>
          <p:cNvPr id="1027" name="Picture 3" descr="C:\Users\Филоновы\Desktop\САУНА\P107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936437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494116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Утро начинается с зарядки!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Чистота – залог здоровья!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Умывание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Сорока – ворона кашу варила, деток кормила!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деятельность.</a:t>
            </a:r>
            <a:endParaRPr lang="ru-RU" dirty="0"/>
          </a:p>
        </p:txBody>
      </p:sp>
      <p:pic>
        <p:nvPicPr>
          <p:cNvPr id="2050" name="Picture 2" descr="C:\Users\Филоновы\Desktop\САУНА\P10702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600201"/>
            <a:ext cx="4104455" cy="2532043"/>
          </a:xfrm>
          <a:prstGeom prst="rect">
            <a:avLst/>
          </a:prstGeom>
          <a:noFill/>
        </p:spPr>
      </p:pic>
      <p:pic>
        <p:nvPicPr>
          <p:cNvPr id="2051" name="Picture 3" descr="C:\Users\Филоновы\Desktop\САУНА\P1070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477" y="4149080"/>
            <a:ext cx="3658987" cy="260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Филоновы\Desktop\САУНА\P1070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66" y="404812"/>
            <a:ext cx="7702666" cy="57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Пора собирать игрушки!</a:t>
            </a:r>
            <a:endParaRPr lang="ru-RU" dirty="0"/>
          </a:p>
        </p:txBody>
      </p:sp>
      <p:pic>
        <p:nvPicPr>
          <p:cNvPr id="6146" name="Picture 2" descr="C:\Users\Филоновы\Desktop\САУНА\P107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7848871" cy="47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Долгожданный сон…</a:t>
            </a:r>
            <a:endParaRPr lang="ru-RU" dirty="0"/>
          </a:p>
        </p:txBody>
      </p:sp>
      <p:pic>
        <p:nvPicPr>
          <p:cNvPr id="4098" name="Picture 2" descr="C:\Users\Филоновы\Desktop\САУНА\P1070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0200"/>
            <a:ext cx="7560840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Филоновы\Desktop\САУНА\P1070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92" y="476251"/>
            <a:ext cx="4033010" cy="3024758"/>
          </a:xfrm>
          <a:prstGeom prst="rect">
            <a:avLst/>
          </a:prstGeom>
          <a:noFill/>
        </p:spPr>
      </p:pic>
      <p:pic>
        <p:nvPicPr>
          <p:cNvPr id="5123" name="Picture 3" descr="C:\Users\Филоновы\Desktop\САУНА\P1070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25652"/>
            <a:ext cx="403244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52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Родительское собрание № 1. «ДАВАЙТЕ ПОЗНАКОМИМСЯ!»</vt:lpstr>
      <vt:lpstr>Наш прожитый день…</vt:lpstr>
      <vt:lpstr>Чистота – залог здоровья!</vt:lpstr>
      <vt:lpstr>Сорока – ворона кашу варила, деток кормила!</vt:lpstr>
      <vt:lpstr>Образовательная деятельность.</vt:lpstr>
      <vt:lpstr>Слайд 6</vt:lpstr>
      <vt:lpstr>Пора собирать игрушки!</vt:lpstr>
      <vt:lpstr>Долгожданный сон…</vt:lpstr>
      <vt:lpstr>Слайд 9</vt:lpstr>
      <vt:lpstr>Можно и почитать!</vt:lpstr>
      <vt:lpstr>Пригласили в гости кукол.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№ 1. «ДАВАЙТЕ ПОЗНАКОМИМСЯ!»</dc:title>
  <dc:creator>Филоновы</dc:creator>
  <cp:lastModifiedBy>Филоновы</cp:lastModifiedBy>
  <cp:revision>13</cp:revision>
  <dcterms:created xsi:type="dcterms:W3CDTF">2001-12-31T18:51:33Z</dcterms:created>
  <dcterms:modified xsi:type="dcterms:W3CDTF">2020-01-20T14:16:23Z</dcterms:modified>
</cp:coreProperties>
</file>