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4DCB-F348-45D0-9CFC-0387E77FDD8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C6AE-DD10-41A2-8CF2-E7A79F20A1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Педагогический проект по экологическому воспитанию детей 2 группы раннего возраста «Водичка, водичка…»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86124"/>
            <a:ext cx="8001056" cy="3286148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Выполнила: воспитатель первой квалификационной категории</a:t>
            </a:r>
          </a:p>
          <a:p>
            <a:r>
              <a:rPr lang="ru-RU" sz="1800" dirty="0">
                <a:solidFill>
                  <a:schemeClr val="tx1"/>
                </a:solidFill>
              </a:rPr>
              <a:t>Филонова Олеся Александровна</a:t>
            </a:r>
          </a:p>
          <a:p>
            <a:endParaRPr lang="ru-RU" dirty="0"/>
          </a:p>
        </p:txBody>
      </p:sp>
      <p:pic>
        <p:nvPicPr>
          <p:cNvPr id="4" name="Рисунок 3" descr="ПРОЕКТ ТВОРЧЕСКО-ПОЗНАВАТЕЛЬНЫЙ «Водичка, водичка…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29066"/>
            <a:ext cx="338137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/>
              <a:t>Д. И. «Мыльные пузыри» на </a:t>
            </a:r>
            <a:r>
              <a:rPr lang="ru-RU" dirty="0" smtClean="0"/>
              <a:t>развитие речевого </a:t>
            </a:r>
            <a:r>
              <a:rPr lang="ru-RU" dirty="0"/>
              <a:t>дыхания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:\ЯСЛИ НОВЫЙ ГОД\ЯСЛИ 23 ФЕВРАЛЯ\P1070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24012"/>
            <a:ext cx="7643866" cy="459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Игровое экспериментирование</a:t>
            </a:r>
            <a:r>
              <a:rPr lang="ru-RU" dirty="0" smtClean="0"/>
              <a:t>: таяние снега. </a:t>
            </a:r>
            <a:endParaRPr lang="ru-RU" dirty="0"/>
          </a:p>
        </p:txBody>
      </p:sp>
      <p:pic>
        <p:nvPicPr>
          <p:cNvPr id="4" name="Содержимое 3" descr="E:\ФОТО ВОДИЧКА\DSCF69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929618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Речевое развитие «Ветер по морю гуляет»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Цель: познакомить детей со свойствами воды, с тем, что некоторые предметы могут плавать (бумажный кораблик).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:\ФОТО ВОДИЧКА\DSCF69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66437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 этап.</a:t>
            </a:r>
            <a:r>
              <a:rPr lang="ru-RU" dirty="0"/>
              <a:t> Заключительный.</a:t>
            </a:r>
            <a:br>
              <a:rPr lang="ru-RU" dirty="0"/>
            </a:br>
            <a:r>
              <a:rPr lang="ru-RU" dirty="0"/>
              <a:t> Рисование «Лужи».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Взаимодействие с родителями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- просмотр мультфильма «Приключения </a:t>
            </a:r>
            <a:r>
              <a:rPr lang="ru-RU" dirty="0" err="1"/>
              <a:t>Капитошки</a:t>
            </a:r>
            <a:r>
              <a:rPr lang="ru-RU" dirty="0"/>
              <a:t>», "Капля" (дома с родителями);</a:t>
            </a:r>
          </a:p>
          <a:p>
            <a:pPr>
              <a:buNone/>
            </a:pPr>
            <a:r>
              <a:rPr lang="ru-RU" dirty="0"/>
              <a:t>- консультация в уголок для родителей «Игры и эксперименты с водой в домашних условиях».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Стихотворение для лучшего восприятия игры.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После игр с водой осталась лужа,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Нам с тобой помощник нужен.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Возьмём губку, промокнём,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Лужу быстро уберём.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Убираться нам не лень,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Можем делать это каждый день.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«Поиграл – </a:t>
            </a:r>
            <a:r>
              <a:rPr lang="ru-RU" dirty="0" err="1" smtClean="0">
                <a:solidFill>
                  <a:srgbClr val="0070C0"/>
                </a:solidFill>
              </a:rPr>
              <a:t>убери!Вот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девиз у игры!»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Мыльные пузыри мы пускаем,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А, значит, с водичкой играем.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А ещё – пузыри мы надуем,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Дыхание развивать будем.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На рыбалку мы пойдём,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Удочку с собой возьмём.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Рыбка, рыбка, ты ловись,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Детвора веселись!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785818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b="1" dirty="0"/>
              <a:t>Участники проекта:</a:t>
            </a:r>
            <a:r>
              <a:rPr lang="ru-RU" sz="4000" dirty="0"/>
              <a:t> воспитанники второй группы раннего возраста «Рыбки», воспитатели, родители воспитанников.</a:t>
            </a:r>
          </a:p>
          <a:p>
            <a:pPr>
              <a:buNone/>
            </a:pPr>
            <a:r>
              <a:rPr lang="ru-RU" sz="4000" b="1" dirty="0"/>
              <a:t>Продолжительность проекта:</a:t>
            </a:r>
            <a:r>
              <a:rPr lang="ru-RU" sz="4000" dirty="0"/>
              <a:t> 2 неделя февраля  (краткосрочный).</a:t>
            </a:r>
          </a:p>
          <a:p>
            <a:pPr>
              <a:buNone/>
            </a:pPr>
            <a:r>
              <a:rPr lang="ru-RU" sz="4000" dirty="0"/>
              <a:t>Для реализации данного проекта предполагается сформировать следующие целевые группы:</a:t>
            </a:r>
          </a:p>
          <a:p>
            <a:pPr>
              <a:buNone/>
            </a:pPr>
            <a:r>
              <a:rPr lang="ru-RU" sz="4000" dirty="0" smtClean="0"/>
              <a:t>Дети </a:t>
            </a:r>
            <a:r>
              <a:rPr lang="ru-RU" sz="4000" dirty="0"/>
              <a:t>младшего дошкольного возраста (2-3х лет) – совместная </a:t>
            </a:r>
            <a:r>
              <a:rPr lang="ru-RU" sz="4000" dirty="0" smtClean="0"/>
              <a:t>деятельность педагога </a:t>
            </a:r>
            <a:r>
              <a:rPr lang="ru-RU" sz="4000" dirty="0"/>
              <a:t>и ребенка, самостоятельная </a:t>
            </a:r>
            <a:r>
              <a:rPr lang="ru-RU" sz="4000" dirty="0" smtClean="0"/>
              <a:t>детская деятельность</a:t>
            </a:r>
            <a:r>
              <a:rPr lang="ru-RU" sz="4000" dirty="0"/>
              <a:t>;</a:t>
            </a:r>
          </a:p>
          <a:p>
            <a:pPr>
              <a:buNone/>
            </a:pPr>
            <a:r>
              <a:rPr lang="ru-RU" sz="4000" dirty="0" smtClean="0"/>
              <a:t>Педагоги </a:t>
            </a:r>
            <a:r>
              <a:rPr lang="ru-RU" sz="4000" dirty="0"/>
              <a:t>(воспитатели группы) – методическая </a:t>
            </a:r>
            <a:r>
              <a:rPr lang="ru-RU" sz="4000" dirty="0" smtClean="0"/>
              <a:t>разработка проекта</a:t>
            </a:r>
            <a:r>
              <a:rPr lang="ru-RU" sz="4000" dirty="0"/>
              <a:t>, </a:t>
            </a:r>
            <a:r>
              <a:rPr lang="ru-RU" sz="4000" dirty="0" smtClean="0"/>
              <a:t>составление плана-графика </a:t>
            </a:r>
            <a:r>
              <a:rPr lang="ru-RU" sz="4000" dirty="0"/>
              <a:t>работы, работа </a:t>
            </a:r>
            <a:r>
              <a:rPr lang="ru-RU" sz="4000" dirty="0" smtClean="0"/>
              <a:t>по реализации </a:t>
            </a:r>
            <a:r>
              <a:rPr lang="ru-RU" sz="4000" dirty="0"/>
              <a:t>проекта;</a:t>
            </a:r>
          </a:p>
          <a:p>
            <a:pPr>
              <a:buNone/>
            </a:pPr>
            <a:r>
              <a:rPr lang="ru-RU" sz="4000" dirty="0" smtClean="0"/>
              <a:t>Родители </a:t>
            </a:r>
            <a:r>
              <a:rPr lang="ru-RU" sz="4000" dirty="0"/>
              <a:t>воспитанников – помощь педагогам в </a:t>
            </a:r>
            <a:r>
              <a:rPr lang="ru-RU" sz="4000" dirty="0" smtClean="0"/>
              <a:t>реализации проекта</a:t>
            </a:r>
            <a:r>
              <a:rPr lang="ru-RU" sz="4000" dirty="0"/>
              <a:t>, </a:t>
            </a:r>
            <a:r>
              <a:rPr lang="ru-RU" sz="4000" dirty="0" smtClean="0"/>
              <a:t>создание предпосылок </a:t>
            </a:r>
            <a:r>
              <a:rPr lang="ru-RU" sz="4000" dirty="0"/>
              <a:t>в домашних условиях для более полного усвоения материала</a:t>
            </a:r>
            <a:r>
              <a:rPr lang="ru-RU" sz="4000" dirty="0" smtClean="0"/>
              <a:t>.</a:t>
            </a:r>
            <a:r>
              <a:rPr lang="ru-RU" sz="40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Актуальность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Вода – первый и любимый детьми объект </a:t>
            </a:r>
            <a:r>
              <a:rPr lang="ru-RU" dirty="0" smtClean="0"/>
              <a:t>для исследования </a:t>
            </a:r>
            <a:r>
              <a:rPr lang="ru-RU" dirty="0"/>
              <a:t>с самого момента рождения. Экспериментирование и игры детей с водой развивают познавательные способности, интерес к явлениям окружающей природы и воспитывает экологическую грамотность детей.</a:t>
            </a:r>
          </a:p>
          <a:p>
            <a:pPr>
              <a:buNone/>
            </a:pPr>
            <a:r>
              <a:rPr lang="ru-RU" dirty="0"/>
              <a:t>В проектно-исследовательской работе происходит знакомство ребенка с физическими свойствами воды, а так же как необходимо беречь воду и для чего. Расширяется представление детей о значении и роли воды для здоровья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Цель проекта: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Через различные виды деятельности дать малышам элементарные представления </a:t>
            </a:r>
            <a:r>
              <a:rPr lang="ru-RU" dirty="0" smtClean="0"/>
              <a:t>о свойствах </a:t>
            </a:r>
            <a:r>
              <a:rPr lang="ru-RU" dirty="0"/>
              <a:t>воды; о значении воды для поддержания чистоты, для жизни.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Задачи проекта: </a:t>
            </a:r>
            <a:r>
              <a:rPr lang="ru-RU" dirty="0"/>
              <a:t>(образовательные, развивающие, воспитательные)</a:t>
            </a:r>
          </a:p>
          <a:p>
            <a:r>
              <a:rPr lang="ru-RU" dirty="0" smtClean="0"/>
              <a:t>Познакомить </a:t>
            </a:r>
            <a:r>
              <a:rPr lang="ru-RU" dirty="0"/>
              <a:t>детей со свойствами воды;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познавательный интерес к исследовательской деятельности, </a:t>
            </a:r>
            <a:r>
              <a:rPr lang="ru-RU" dirty="0" smtClean="0"/>
              <a:t>желание познать </a:t>
            </a:r>
            <a:r>
              <a:rPr lang="ru-RU" dirty="0"/>
              <a:t>новое;</a:t>
            </a:r>
          </a:p>
          <a:p>
            <a:r>
              <a:rPr lang="ru-RU" dirty="0" smtClean="0"/>
              <a:t> </a:t>
            </a:r>
            <a:r>
              <a:rPr lang="ru-RU" dirty="0"/>
              <a:t>Создавать радостную творческую атмосферу во время НОД.</a:t>
            </a:r>
          </a:p>
          <a:p>
            <a:r>
              <a:rPr lang="ru-RU" dirty="0" smtClean="0"/>
              <a:t> </a:t>
            </a:r>
            <a:r>
              <a:rPr lang="ru-RU" dirty="0"/>
              <a:t>Воспитывать аккуратность в работе.</a:t>
            </a:r>
          </a:p>
          <a:p>
            <a:r>
              <a:rPr lang="ru-RU" dirty="0" smtClean="0"/>
              <a:t> </a:t>
            </a:r>
            <a:r>
              <a:rPr lang="ru-RU" dirty="0"/>
              <a:t>Создать условия для участия родителей </a:t>
            </a:r>
            <a:r>
              <a:rPr lang="ru-RU" dirty="0" smtClean="0"/>
              <a:t>в образовательном </a:t>
            </a:r>
            <a:r>
              <a:rPr lang="ru-RU" dirty="0"/>
              <a:t>процессе.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C00000"/>
                </a:solidFill>
              </a:rPr>
              <a:t>Этапы реализации проекта:</a:t>
            </a:r>
          </a:p>
          <a:p>
            <a:pPr>
              <a:buNone/>
            </a:pPr>
            <a:r>
              <a:rPr lang="ru-RU" i="1" dirty="0"/>
              <a:t>1 этап – подготовительный</a:t>
            </a:r>
            <a:endParaRPr lang="ru-RU" dirty="0"/>
          </a:p>
          <a:p>
            <a:pPr>
              <a:buNone/>
            </a:pPr>
            <a:r>
              <a:rPr lang="ru-RU" dirty="0"/>
              <a:t>Создание необходимых условий для реализации проекта.</a:t>
            </a:r>
          </a:p>
          <a:p>
            <a:pPr>
              <a:buNone/>
            </a:pPr>
            <a:r>
              <a:rPr lang="ru-RU" dirty="0"/>
              <a:t>Перспективное планирование проекта.</a:t>
            </a:r>
          </a:p>
          <a:p>
            <a:pPr>
              <a:buNone/>
            </a:pPr>
            <a:r>
              <a:rPr lang="ru-RU" dirty="0"/>
              <a:t>Подбор необходимой литературы по данной теме.</a:t>
            </a:r>
          </a:p>
          <a:p>
            <a:pPr>
              <a:buNone/>
            </a:pPr>
            <a:r>
              <a:rPr lang="ru-RU" dirty="0"/>
              <a:t>Подбор и изготовление дидактического материала по теме проекта.</a:t>
            </a:r>
          </a:p>
          <a:p>
            <a:pPr>
              <a:buNone/>
            </a:pPr>
            <a:r>
              <a:rPr lang="ru-RU" dirty="0"/>
              <a:t>Задачи на данном этапе:</a:t>
            </a:r>
          </a:p>
          <a:p>
            <a:pPr>
              <a:buNone/>
            </a:pPr>
            <a:r>
              <a:rPr lang="ru-RU" dirty="0"/>
              <a:t>Выяснить, понимают ли малыши значение воды</a:t>
            </a:r>
          </a:p>
          <a:p>
            <a:pPr>
              <a:buNone/>
            </a:pPr>
            <a:r>
              <a:rPr lang="ru-RU" dirty="0"/>
              <a:t>Формы проведения.</a:t>
            </a:r>
          </a:p>
          <a:p>
            <a:pPr>
              <a:buNone/>
            </a:pPr>
            <a:r>
              <a:rPr lang="ru-RU" dirty="0"/>
              <a:t>а) Игра «Купание куклы Кати» </a:t>
            </a:r>
          </a:p>
          <a:p>
            <a:pPr>
              <a:buNone/>
            </a:pPr>
            <a:r>
              <a:rPr lang="ru-RU" dirty="0"/>
              <a:t>б) чтение </a:t>
            </a:r>
            <a:r>
              <a:rPr lang="ru-RU" dirty="0" err="1"/>
              <a:t>потешек</a:t>
            </a:r>
            <a:r>
              <a:rPr lang="ru-RU" dirty="0"/>
              <a:t> о воде, </a:t>
            </a:r>
            <a:r>
              <a:rPr lang="ru-RU" dirty="0" err="1"/>
              <a:t>рассмотривание</a:t>
            </a:r>
            <a:r>
              <a:rPr lang="ru-RU" dirty="0"/>
              <a:t> иллюстраций.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ФОТО ВОДИЧКА\DSCF69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14380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68971"/>
          </a:xfrm>
        </p:spPr>
        <p:txBody>
          <a:bodyPr/>
          <a:lstStyle/>
          <a:p>
            <a:pPr>
              <a:buNone/>
            </a:pPr>
            <a:r>
              <a:rPr lang="ru-RU" i="1" dirty="0"/>
              <a:t>2 этап – основной (практический)</a:t>
            </a:r>
            <a:endParaRPr lang="ru-RU" dirty="0"/>
          </a:p>
          <a:p>
            <a:pPr>
              <a:buNone/>
            </a:pPr>
            <a:r>
              <a:rPr lang="ru-RU" dirty="0"/>
              <a:t>Непосредственное внедрение в совместную деятельность воспитателя и ребенка разных образовательных областей для реализации поставленных целей и задач по теме проекта.</a:t>
            </a:r>
          </a:p>
          <a:p>
            <a:pPr>
              <a:buNone/>
            </a:pPr>
            <a:r>
              <a:rPr lang="ru-RU" dirty="0"/>
              <a:t>Трудовые поручения «Как мы с воспитателем цветочки поливали!»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ЦЕНТРЫ\P10705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3581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dirty="0"/>
              <a:t>Игры – опыты с водой: показать, что вода бывает тёплая, холодная, прозрачная или можно окрасить в любой цвет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:\ФОТО ВОДИЧКА\DSCF6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71438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574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Педагогический проект по экологическому воспитанию детей 2 группы раннего возраста «Водичка, водичка…» </vt:lpstr>
      <vt:lpstr>Слайд 2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Игровое экспериментирование: таяние снега. </vt:lpstr>
      <vt:lpstr>Речевое развитие «Ветер по морю гуляет»</vt:lpstr>
      <vt:lpstr>3 этап. Заключительный.  Рисование «Лужи».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по экологическому воспитанию детей 2 группы раннего возраста «Водичка, водичка…»</dc:title>
  <dc:creator>Виталий</dc:creator>
  <cp:lastModifiedBy>Виталий</cp:lastModifiedBy>
  <cp:revision>6</cp:revision>
  <dcterms:created xsi:type="dcterms:W3CDTF">2019-10-07T07:20:57Z</dcterms:created>
  <dcterms:modified xsi:type="dcterms:W3CDTF">2019-10-07T08:20:30Z</dcterms:modified>
</cp:coreProperties>
</file>